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14D238-0B39-400A-BB64-6D295C9D4B48}" type="datetimeFigureOut">
              <a:rPr lang="en-US" smtClean="0"/>
              <a:pPr/>
              <a:t>11/2/2011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C20F56-8E8E-4E99-9B0F-78A7AE9EA9A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763000" cy="1470025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FFFF00"/>
                </a:solidFill>
              </a:rPr>
              <a:t>Jingles &amp; Bangles Jewelry Shop</a:t>
            </a: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/>
              <a:t>Board of Directors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048000"/>
            <a:ext cx="6781800" cy="2667000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President:  Paula Steele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Vice President of Sales:  Becky Spaulding</a:t>
            </a:r>
          </a:p>
          <a:p>
            <a:pPr algn="ctr"/>
            <a:r>
              <a:rPr lang="en-US" sz="2000" b="1" dirty="0">
                <a:solidFill>
                  <a:srgbClr val="FFC000"/>
                </a:solidFill>
              </a:rPr>
              <a:t> </a:t>
            </a:r>
            <a:r>
              <a:rPr lang="en-US" sz="2000" b="1" dirty="0" smtClean="0">
                <a:solidFill>
                  <a:srgbClr val="FFC000"/>
                </a:solidFill>
              </a:rPr>
              <a:t>Vice President of Marketing:  </a:t>
            </a:r>
            <a:r>
              <a:rPr lang="en-US" sz="2000" b="1" dirty="0" err="1" smtClean="0">
                <a:solidFill>
                  <a:srgbClr val="FFC000"/>
                </a:solidFill>
              </a:rPr>
              <a:t>Kaitlyn</a:t>
            </a:r>
            <a:r>
              <a:rPr lang="en-US" sz="2000" b="1" dirty="0" smtClean="0">
                <a:solidFill>
                  <a:srgbClr val="FFC000"/>
                </a:solidFill>
              </a:rPr>
              <a:t> McCallum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Vice President of Design:  Zach Roundy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Vice President of Finance:  John Paul Sorensen</a:t>
            </a:r>
          </a:p>
          <a:p>
            <a:pPr algn="ctr"/>
            <a:r>
              <a:rPr lang="en-US" sz="2000" b="1" dirty="0" smtClean="0">
                <a:solidFill>
                  <a:srgbClr val="FFC000"/>
                </a:solidFill>
              </a:rPr>
              <a:t>Staff Member:  Ernest Broderick</a:t>
            </a:r>
            <a:endParaRPr lang="en-US" sz="2000" b="1" dirty="0">
              <a:solidFill>
                <a:srgbClr val="FFC000"/>
              </a:solidFill>
            </a:endParaRPr>
          </a:p>
        </p:txBody>
      </p:sp>
      <p:pic>
        <p:nvPicPr>
          <p:cNvPr id="4" name="Picture 3" descr="fashionjewel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724400"/>
            <a:ext cx="1828800" cy="1828800"/>
          </a:xfrm>
          <a:prstGeom prst="rect">
            <a:avLst/>
          </a:prstGeom>
        </p:spPr>
      </p:pic>
      <p:pic>
        <p:nvPicPr>
          <p:cNvPr id="5" name="Picture 4" descr="Jewelry-Sto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066800"/>
            <a:ext cx="1828800" cy="213055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</TotalTime>
  <Words>44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Flow</vt:lpstr>
      <vt:lpstr>Jingles &amp; Bangles Jewelry Shop Board of Directors</vt:lpstr>
    </vt:vector>
  </TitlesOfParts>
  <Company>Granite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of Directors</dc:title>
  <dc:creator>psteele</dc:creator>
  <cp:lastModifiedBy>psteele</cp:lastModifiedBy>
  <cp:revision>3</cp:revision>
  <dcterms:created xsi:type="dcterms:W3CDTF">2011-11-02T14:36:46Z</dcterms:created>
  <dcterms:modified xsi:type="dcterms:W3CDTF">2011-11-02T19:41:23Z</dcterms:modified>
</cp:coreProperties>
</file>